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89" r:id="rId2"/>
  </p:sldMasterIdLst>
  <p:notesMasterIdLst>
    <p:notesMasterId r:id="rId21"/>
  </p:notes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5143500" type="screen16x9"/>
  <p:notesSz cx="6858000" cy="9144000"/>
  <p:embeddedFontLs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Ubuntu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B93AB8-31EE-4433-AAC4-9D64536E2634}">
  <a:tblStyle styleId="{C9B93AB8-31EE-4433-AAC4-9D64536E2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2B80AC-0A28-479E-A63F-106C0E8CAF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f7830fa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f7830fa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f7830fad8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f7830fad8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f7830fad8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f7830fad8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f7830fad8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f7830fad8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5f7830fad8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5f7830fad8_1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f7830fad8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f7830fad8_1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5f7830fad8_1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5f7830fad8_1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f8861e2e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3f8861e2e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f7830fad8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5f7830fad8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3f8861e2e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3f8861e2e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f7830fad8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f7830fad8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f7830fad8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f7830fad8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f7830fad8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f7830fad8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f7830fad8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f7830fad8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7877ffa7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7877ffa7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f8861e2e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f8861e2e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f8861e2e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f8861e2e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f7830fad8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f7830fad8_1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ADB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auv10y-dN4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Unit 3 - Lesson 6</a:t>
            </a:r>
            <a:endParaRPr sz="36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Intro to Programming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7"/>
          <p:cNvSpPr txBox="1"/>
          <p:nvPr/>
        </p:nvSpPr>
        <p:spPr>
          <a:xfrm>
            <a:off x="523500" y="3796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Your friend calls and says "I can't get music to come out of my speakers”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Write a quick list of everything you'd ask them or have them check to try to fix the problem.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8" name="Google Shape;558;p107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7 -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7 -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68" name="Google Shape;568;p109" descr="No matter what level of experience - everyone gets bugs! And with a little practice everyone can get good at debugging. Find out the 4 simple steps it takes to squash a bug and some tips to debug even faster.&#10;&#10;Featuring in order of appearance&#10;&#10;Russell  - Engineer on Microsoft Azure &#10;Ron - Professional Tinkerer&#10;Jaden - Computer Science Student&#10;Haro - Engineer on Minecraft Education Edition&#10;Selah - Computer Science Student&#10;Viktoria - Computer Science Student&#10;Zak - Computer Science Student&#10;Sarah - Computer Science Student&#10;Nate - Computer Science Student&#10;Neeharika - Computer Science Student&#10;&#10;&#10;&#10;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&#10;&#10;Help us caption &amp; translate this video!&#10;&#10;https://amara.org/v/qmbV/" title="How To Debu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026" y="352550"/>
            <a:ext cx="6387942" cy="4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4" name="Google Shape;574;p110"/>
          <p:cNvSpPr txBox="1"/>
          <p:nvPr/>
        </p:nvSpPr>
        <p:spPr>
          <a:xfrm>
            <a:off x="205300" y="379678"/>
            <a:ext cx="8598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Debugging: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the process of finding and fixing problems in code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75" name="Google Shape;575;p110"/>
          <p:cNvGraphicFramePr/>
          <p:nvPr/>
        </p:nvGraphicFramePr>
        <p:xfrm>
          <a:off x="210875" y="8245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{C9B93AB8-31EE-4433-AAC4-9D64536E2634}</a:tableStyleId>
              </a:tblPr>
              <a:tblGrid>
                <a:gridCol w="429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0ADBC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</a:t>
                      </a:r>
                      <a:endParaRPr sz="3600" b="1">
                        <a:solidFill>
                          <a:srgbClr val="00ADBC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Problem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do you expect it to do?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does it actually do?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Does it always happen?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7665A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Hunt</a:t>
                      </a:r>
                      <a:endParaRPr sz="3600" b="1">
                        <a:solidFill>
                          <a:srgbClr val="7665A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Bugs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 there warnings or errors?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did you change most recently?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your code to someone else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Look for code related to the problem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A4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Try</a:t>
                      </a:r>
                      <a:endParaRPr sz="36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Solutions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Make a small change</a:t>
                      </a:r>
                      <a:endParaRPr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B9BF1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Document</a:t>
                      </a:r>
                      <a:endParaRPr sz="3600" b="1">
                        <a:solidFill>
                          <a:srgbClr val="B9BF1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 You Go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have you learned?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strategies did you use?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questions do you have?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12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Share any debugging tips you recorded today with your neighbor.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share with the class.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5" name="Google Shape;585;p11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7 -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7 -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1" name="Google Shape;591;p113"/>
          <p:cNvSpPr txBox="1"/>
          <p:nvPr/>
        </p:nvSpPr>
        <p:spPr>
          <a:xfrm>
            <a:off x="196025" y="276350"/>
            <a:ext cx="8598600" cy="1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Debugging Strategies</a:t>
            </a:r>
            <a:endParaRPr sz="1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Keep your code clean</a:t>
            </a:r>
            <a:endParaRPr sz="1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Use clear, meaningful IDs for your elements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Keep your code organized in chunks that do the same thing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Use comments to explain your code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Write code using blocks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2" name="Google Shape;592;p113"/>
          <p:cNvSpPr txBox="1"/>
          <p:nvPr/>
        </p:nvSpPr>
        <p:spPr>
          <a:xfrm>
            <a:off x="196025" y="2135750"/>
            <a:ext cx="83154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Run your code</a:t>
            </a:r>
            <a:endParaRPr sz="16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Run your code a lot, every time you add a command or two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Slow down your code with the speed slider. Watch how it runs closely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console.log to get output. Add extra output statements throughout your code to get feedback on what parts are running.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93" name="Google Shape;593;p113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594" name="Google Shape;594;p113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3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3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113"/>
          <p:cNvSpPr txBox="1"/>
          <p:nvPr/>
        </p:nvSpPr>
        <p:spPr>
          <a:xfrm>
            <a:off x="196025" y="3540275"/>
            <a:ext cx="81294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classmates and resources</a:t>
            </a:r>
            <a:endParaRPr sz="16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Talk out the problems with a partner or classmate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Compare your code to examples that you know work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Read documentation to know how a block is supposed to work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Hand trace your code to track what's happening.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4"/>
          <p:cNvSpPr txBox="1"/>
          <p:nvPr/>
        </p:nvSpPr>
        <p:spPr>
          <a:xfrm>
            <a:off x="205300" y="449650"/>
            <a:ext cx="4813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Documentation: 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written description of how a command or piece of code works or was developed.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Comment: 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 of program documentation written into the program to be read by people and which do not affect how a program runs. 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3" name="Google Shape;603;p11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7 - Wrap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04" name="Google Shape;604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997" y="3347000"/>
            <a:ext cx="3717425" cy="13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2981" y="449650"/>
            <a:ext cx="3132452" cy="178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2574" y="1508350"/>
            <a:ext cx="3871675" cy="7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0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You and your partner should: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Work together to complete the “Do This”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Talk through the “Discuss” prompts together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“Modify” the code to follow the directions given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 prepared to share your discussions with the class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7" name="Google Shape;507;p10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6 -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08" name="Google Shape;508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865" y="2556050"/>
            <a:ext cx="4319924" cy="21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00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Intro to Programs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2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your experiences today and in the previous lesson. How is a programming language different from natural language?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9" name="Google Shape;519;p10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6 -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6 -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5" name="Google Shape;525;p103"/>
          <p:cNvSpPr txBox="1"/>
          <p:nvPr/>
        </p:nvSpPr>
        <p:spPr>
          <a:xfrm>
            <a:off x="205300" y="602050"/>
            <a:ext cx="8728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Statement: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 command or instruction. Sometimes also referred to as a code statement. 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 collection of program statements. Programs run (or “execute”) one command at a time.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26" name="Google Shape;526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150" y="1322510"/>
            <a:ext cx="2890000" cy="64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300" y="1360475"/>
            <a:ext cx="5469850" cy="5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702" y="2933098"/>
            <a:ext cx="964800" cy="161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3412" y="3536900"/>
            <a:ext cx="4123825" cy="6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6153" y="2945500"/>
            <a:ext cx="964800" cy="159261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03"/>
          <p:cNvSpPr txBox="1"/>
          <p:nvPr/>
        </p:nvSpPr>
        <p:spPr>
          <a:xfrm>
            <a:off x="609700" y="4550500"/>
            <a:ext cx="9648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2" name="Google Shape;532;p103"/>
          <p:cNvSpPr txBox="1"/>
          <p:nvPr/>
        </p:nvSpPr>
        <p:spPr>
          <a:xfrm>
            <a:off x="2510112" y="4246511"/>
            <a:ext cx="41238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Command Runs</a:t>
            </a:r>
            <a:b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(yellow outline while running)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3" name="Google Shape;533;p103"/>
          <p:cNvSpPr txBox="1"/>
          <p:nvPr/>
        </p:nvSpPr>
        <p:spPr>
          <a:xfrm>
            <a:off x="7510895" y="4499650"/>
            <a:ext cx="1215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34" name="Google Shape;534;p103"/>
          <p:cNvCxnSpPr/>
          <p:nvPr/>
        </p:nvCxnSpPr>
        <p:spPr>
          <a:xfrm>
            <a:off x="1859925" y="3847300"/>
            <a:ext cx="47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5" name="Google Shape;535;p103"/>
          <p:cNvCxnSpPr/>
          <p:nvPr/>
        </p:nvCxnSpPr>
        <p:spPr>
          <a:xfrm>
            <a:off x="6893175" y="3847300"/>
            <a:ext cx="47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4"/>
          <p:cNvSpPr txBox="1"/>
          <p:nvPr/>
        </p:nvSpPr>
        <p:spPr>
          <a:xfrm>
            <a:off x="157125" y="574925"/>
            <a:ext cx="4938300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Two different ways for programs to run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Sequential Programming: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program statements run in order, from top to bottom.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user interaction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Code runs the same way every time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Event Driven Programming: 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some program statements run when triggered by an event, like a mouse click or a key press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Programs run differently each time depending on user interactions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1" name="Google Shape;541;p10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6 - Wrap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42" name="Google Shape;542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758" y="1100425"/>
            <a:ext cx="3737766" cy="18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0024" y="3133750"/>
            <a:ext cx="3693238" cy="18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5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Unit 3 - Lesson 7</a:t>
            </a:r>
            <a:endParaRPr sz="36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Debugging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584</Words>
  <Application>Microsoft Office PowerPoint</Application>
  <PresentationFormat>On-screen Show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Ubuntu</vt:lpstr>
      <vt:lpstr>Proxima Nova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Burrill</dc:creator>
  <cp:lastModifiedBy>Casey Burrill</cp:lastModifiedBy>
  <cp:revision>2</cp:revision>
  <dcterms:modified xsi:type="dcterms:W3CDTF">2021-10-25T00:55:40Z</dcterms:modified>
</cp:coreProperties>
</file>